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C811F-A271-4F18-AF0F-78FFCB170816}" type="datetimeFigureOut">
              <a:rPr lang="en-US" smtClean="0"/>
              <a:t>11/9/2012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253DAA7-E7B1-4820-B039-CB337FB567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C811F-A271-4F18-AF0F-78FFCB170816}" type="datetimeFigureOut">
              <a:rPr lang="en-US" smtClean="0"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3DAA7-E7B1-4820-B039-CB337FB567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C811F-A271-4F18-AF0F-78FFCB170816}" type="datetimeFigureOut">
              <a:rPr lang="en-US" smtClean="0"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3DAA7-E7B1-4820-B039-CB337FB567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C811F-A271-4F18-AF0F-78FFCB170816}" type="datetimeFigureOut">
              <a:rPr lang="en-US" smtClean="0"/>
              <a:t>11/9/2012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253DAA7-E7B1-4820-B039-CB337FB567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C811F-A271-4F18-AF0F-78FFCB170816}" type="datetimeFigureOut">
              <a:rPr lang="en-US" smtClean="0"/>
              <a:t>11/9/2012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3DAA7-E7B1-4820-B039-CB337FB567D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C811F-A271-4F18-AF0F-78FFCB170816}" type="datetimeFigureOut">
              <a:rPr lang="en-US" smtClean="0"/>
              <a:t>11/9/2012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3DAA7-E7B1-4820-B039-CB337FB567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C811F-A271-4F18-AF0F-78FFCB170816}" type="datetimeFigureOut">
              <a:rPr lang="en-US" smtClean="0"/>
              <a:t>11/9/2012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253DAA7-E7B1-4820-B039-CB337FB567D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C811F-A271-4F18-AF0F-78FFCB170816}" type="datetimeFigureOut">
              <a:rPr lang="en-US" smtClean="0"/>
              <a:t>11/9/2012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3DAA7-E7B1-4820-B039-CB337FB567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C811F-A271-4F18-AF0F-78FFCB170816}" type="datetimeFigureOut">
              <a:rPr lang="en-US" smtClean="0"/>
              <a:t>11/9/2012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3DAA7-E7B1-4820-B039-CB337FB567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C811F-A271-4F18-AF0F-78FFCB170816}" type="datetimeFigureOut">
              <a:rPr lang="en-US" smtClean="0"/>
              <a:t>11/9/2012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3DAA7-E7B1-4820-B039-CB337FB567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C811F-A271-4F18-AF0F-78FFCB170816}" type="datetimeFigureOut">
              <a:rPr lang="en-US" smtClean="0"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3DAA7-E7B1-4820-B039-CB337FB567D3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13C811F-A271-4F18-AF0F-78FFCB170816}" type="datetimeFigureOut">
              <a:rPr lang="en-US" smtClean="0"/>
              <a:t>11/9/2012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253DAA7-E7B1-4820-B039-CB337FB567D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Granularity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 – Desired</a:t>
            </a:r>
          </a:p>
          <a:p>
            <a:r>
              <a:rPr lang="en-US" dirty="0" smtClean="0"/>
              <a:t>Program Instance – As it exists in nature: Source System</a:t>
            </a:r>
          </a:p>
          <a:p>
            <a:r>
              <a:rPr lang="en-US" dirty="0" smtClean="0"/>
              <a:t>Sub Program – Desired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633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6419345"/>
              </p:ext>
            </p:extLst>
          </p:nvPr>
        </p:nvGraphicFramePr>
        <p:xfrm>
          <a:off x="304800" y="2057400"/>
          <a:ext cx="8534400" cy="249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1066800"/>
                <a:gridCol w="1371600"/>
                <a:gridCol w="1447800"/>
                <a:gridCol w="838200"/>
                <a:gridCol w="990600"/>
                <a:gridCol w="609600"/>
              </a:tblGrid>
              <a:tr h="627049">
                <a:tc>
                  <a:txBody>
                    <a:bodyPr/>
                    <a:lstStyle/>
                    <a:p>
                      <a:r>
                        <a:rPr lang="en-US" dirty="0" smtClean="0"/>
                        <a:t>Program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Instance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Pri-AidCode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Sec-</a:t>
                      </a:r>
                      <a:r>
                        <a:rPr lang="en-US" dirty="0" err="1" smtClean="0"/>
                        <a:t>AidCode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Client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EligRun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Cov</a:t>
                      </a:r>
                      <a:endParaRPr lang="en-US" dirty="0"/>
                    </a:p>
                  </a:txBody>
                  <a:tcPr/>
                </a:tc>
              </a:tr>
              <a:tr h="3390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Medicaid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Kevin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11/30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390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Medicaid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Kevin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11/30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390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Medicaid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Kevin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11/30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962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FoodStamps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Kevin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11/30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39071">
                <a:tc>
                  <a:txBody>
                    <a:bodyPr/>
                    <a:lstStyle/>
                    <a:p>
                      <a:r>
                        <a:rPr lang="en-US" dirty="0" smtClean="0"/>
                        <a:t>AABD CASH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Kevin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11/30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152400"/>
            <a:ext cx="6858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 System:  Program Instance Data:</a:t>
            </a:r>
          </a:p>
          <a:p>
            <a:endParaRPr lang="en-US" dirty="0"/>
          </a:p>
          <a:p>
            <a:r>
              <a:rPr lang="en-US" dirty="0" smtClean="0"/>
              <a:t>Coverage Period  12/12 – 5/13</a:t>
            </a:r>
          </a:p>
          <a:p>
            <a:r>
              <a:rPr lang="en-US" dirty="0" smtClean="0"/>
              <a:t>Assume Client at some point has previously had coverage in all three programs.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064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6343886"/>
              </p:ext>
            </p:extLst>
          </p:nvPr>
        </p:nvGraphicFramePr>
        <p:xfrm>
          <a:off x="685800" y="685800"/>
          <a:ext cx="7848601" cy="6013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752600"/>
                <a:gridCol w="2228851"/>
                <a:gridCol w="1962150"/>
              </a:tblGrid>
              <a:tr h="465965">
                <a:tc>
                  <a:txBody>
                    <a:bodyPr/>
                    <a:lstStyle/>
                    <a:p>
                      <a:r>
                        <a:rPr lang="en-US" dirty="0" smtClean="0"/>
                        <a:t>Program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Client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Coverage 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Coverage Count</a:t>
                      </a:r>
                      <a:endParaRPr lang="en-US" dirty="0"/>
                    </a:p>
                  </a:txBody>
                  <a:tcPr/>
                </a:tc>
              </a:tr>
              <a:tr h="3164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Medicaid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Kevin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12/12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Medicaid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Kevin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Medicaid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Kevin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2/13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Medicaid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Kevin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3/13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2859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Medicaid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Kevin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4/13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01228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Foodstamps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Kevin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12/12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Foodstamps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Kevin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Foodstamps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Kevin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2/13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Foodstamps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Kevin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3/13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Foodstamps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Kevin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4/13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AABD Cash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Kevin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12/12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AABD Cash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Kevin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AABD Cash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Kevin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2/13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AABD Cash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Kevin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3/13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AABD Cash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Kevin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4/13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81000" y="120134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Program:  Grain of Program, Client, Month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352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erbertk\AppData\Local\Temp\SNAGHTML744b89c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01615"/>
            <a:ext cx="7362825" cy="516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33400" y="228600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SubProgram:  Grain of SubProgram, Client, Month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3927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63</TotalTime>
  <Words>175</Words>
  <Application>Microsoft Office PowerPoint</Application>
  <PresentationFormat>On-screen Show (4:3)</PresentationFormat>
  <Paragraphs>114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Trek</vt:lpstr>
      <vt:lpstr>Granularity</vt:lpstr>
      <vt:lpstr>PowerPoint Presentation</vt:lpstr>
      <vt:lpstr>PowerPoint Presentation</vt:lpstr>
      <vt:lpstr>PowerPoint Presentation</vt:lpstr>
    </vt:vector>
  </TitlesOfParts>
  <Company>DHW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Granularity</dc:title>
  <dc:creator>Windows User</dc:creator>
  <cp:lastModifiedBy>Windows User</cp:lastModifiedBy>
  <cp:revision>11</cp:revision>
  <dcterms:created xsi:type="dcterms:W3CDTF">2012-11-09T23:32:09Z</dcterms:created>
  <dcterms:modified xsi:type="dcterms:W3CDTF">2012-11-10T00:36:07Z</dcterms:modified>
</cp:coreProperties>
</file>